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7914-9950-4703-8810-7DFFDA9210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A459-0C89-44BE-B207-A7FE7652CC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" y="0"/>
            <a:ext cx="9091706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Какими бывают современные фотоаппараты?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-дробные</a:t>
            </a:r>
            <a:endParaRPr lang="ru-RU" dirty="0"/>
          </a:p>
          <a:p>
            <a:r>
              <a:rPr lang="ru-RU" dirty="0" smtClean="0"/>
              <a:t>-формульные</a:t>
            </a:r>
            <a:endParaRPr lang="ru-RU" dirty="0"/>
          </a:p>
          <a:p>
            <a:r>
              <a:rPr lang="ru-RU" dirty="0" smtClean="0"/>
              <a:t>-числовые</a:t>
            </a:r>
            <a:r>
              <a:rPr lang="ru-RU" dirty="0"/>
              <a:t>;</a:t>
            </a:r>
          </a:p>
          <a:p>
            <a:r>
              <a:rPr lang="ru-RU" dirty="0" smtClean="0"/>
              <a:t>цифровые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выкидывает человек, совершая какой-нибудь предосудительный, странный, смешной  поступок?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 smtClean="0"/>
              <a:t>формулу</a:t>
            </a:r>
            <a:endParaRPr lang="ru-RU" dirty="0"/>
          </a:p>
          <a:p>
            <a:r>
              <a:rPr lang="ru-RU" dirty="0" smtClean="0"/>
              <a:t>номер</a:t>
            </a:r>
            <a:endParaRPr lang="ru-RU" dirty="0"/>
          </a:p>
          <a:p>
            <a:r>
              <a:rPr lang="ru-RU" dirty="0" smtClean="0"/>
              <a:t>мусор</a:t>
            </a:r>
            <a:endParaRPr lang="ru-RU" dirty="0"/>
          </a:p>
          <a:p>
            <a:r>
              <a:rPr lang="ru-RU" dirty="0" smtClean="0"/>
              <a:t>цифру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Какое математическое действие с клетками обеспечивает рост органов живого организма?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сложение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вычитание</a:t>
            </a:r>
            <a:r>
              <a:rPr lang="ru-RU" dirty="0"/>
              <a:t>;</a:t>
            </a:r>
          </a:p>
          <a:p>
            <a:r>
              <a:rPr lang="ru-RU" dirty="0" smtClean="0"/>
              <a:t>умножение</a:t>
            </a:r>
            <a:r>
              <a:rPr lang="ru-RU" dirty="0"/>
              <a:t>;</a:t>
            </a:r>
          </a:p>
          <a:p>
            <a:r>
              <a:rPr lang="ru-RU" dirty="0" smtClean="0"/>
              <a:t>деление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называется расстояние между двумя отметками на измерительной шкале?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сложение</a:t>
            </a:r>
            <a:r>
              <a:rPr lang="ru-RU" dirty="0"/>
              <a:t>;</a:t>
            </a:r>
          </a:p>
          <a:p>
            <a:r>
              <a:rPr lang="ru-RU" dirty="0" smtClean="0"/>
              <a:t>умножение</a:t>
            </a:r>
            <a:r>
              <a:rPr lang="ru-RU" dirty="0"/>
              <a:t>;</a:t>
            </a:r>
          </a:p>
          <a:p>
            <a:r>
              <a:rPr lang="ru-RU" dirty="0" smtClean="0"/>
              <a:t>вычитание</a:t>
            </a:r>
            <a:r>
              <a:rPr lang="ru-RU" dirty="0"/>
              <a:t>;</a:t>
            </a:r>
          </a:p>
          <a:p>
            <a:r>
              <a:rPr lang="ru-RU" dirty="0" smtClean="0"/>
              <a:t>деление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нужно брать с героев, а также со всех честных, добрых и порядочных людей?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 smtClean="0"/>
              <a:t>задачу</a:t>
            </a:r>
            <a:r>
              <a:rPr lang="ru-RU" dirty="0"/>
              <a:t>;</a:t>
            </a:r>
          </a:p>
          <a:p>
            <a:r>
              <a:rPr lang="ru-RU" dirty="0" smtClean="0"/>
              <a:t>пример</a:t>
            </a:r>
            <a:r>
              <a:rPr lang="ru-RU" dirty="0"/>
              <a:t>;</a:t>
            </a:r>
          </a:p>
          <a:p>
            <a:r>
              <a:rPr lang="ru-RU" dirty="0" smtClean="0"/>
              <a:t>уравнение</a:t>
            </a:r>
            <a:r>
              <a:rPr lang="ru-RU" dirty="0"/>
              <a:t>;</a:t>
            </a:r>
          </a:p>
          <a:p>
            <a:r>
              <a:rPr lang="ru-RU" dirty="0" smtClean="0"/>
              <a:t>налог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Какой результат арифметического действия является сладким</a:t>
            </a:r>
            <a:br>
              <a:rPr lang="ru-RU" sz="4000" dirty="0" smtClean="0"/>
            </a:br>
            <a:r>
              <a:rPr lang="ru-RU" sz="4000" dirty="0" smtClean="0"/>
              <a:t>на вкус?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разность</a:t>
            </a:r>
            <a:r>
              <a:rPr lang="ru-RU" dirty="0"/>
              <a:t>;</a:t>
            </a:r>
          </a:p>
          <a:p>
            <a:r>
              <a:rPr lang="ru-RU" dirty="0" smtClean="0"/>
              <a:t>сумма</a:t>
            </a:r>
            <a:r>
              <a:rPr lang="ru-RU" dirty="0"/>
              <a:t>;</a:t>
            </a:r>
          </a:p>
          <a:p>
            <a:r>
              <a:rPr lang="ru-RU" dirty="0" smtClean="0"/>
              <a:t>частное</a:t>
            </a:r>
            <a:r>
              <a:rPr lang="ru-RU" dirty="0"/>
              <a:t>;</a:t>
            </a:r>
          </a:p>
          <a:p>
            <a:r>
              <a:rPr lang="ru-RU" dirty="0" smtClean="0"/>
              <a:t>остаток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заканчивается это известная пословица: «Ясно, как…»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трижды </a:t>
            </a:r>
            <a:r>
              <a:rPr lang="ru-RU" dirty="0"/>
              <a:t>три;</a:t>
            </a:r>
          </a:p>
          <a:p>
            <a:r>
              <a:rPr lang="ru-RU" dirty="0" smtClean="0"/>
              <a:t>четырежды </a:t>
            </a:r>
            <a:r>
              <a:rPr lang="ru-RU" dirty="0"/>
              <a:t>четыре;</a:t>
            </a:r>
          </a:p>
          <a:p>
            <a:r>
              <a:rPr lang="ru-RU" dirty="0" smtClean="0"/>
              <a:t>дважды </a:t>
            </a:r>
            <a:r>
              <a:rPr lang="ru-RU" dirty="0"/>
              <a:t>два;</a:t>
            </a:r>
          </a:p>
          <a:p>
            <a:r>
              <a:rPr lang="ru-RU" dirty="0" smtClean="0"/>
              <a:t>пятью </a:t>
            </a:r>
            <a:r>
              <a:rPr lang="ru-RU" dirty="0"/>
              <a:t>пять;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Какая геометрическая фигура подрабатывает в цирке гимнастическим снарядом?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круг</a:t>
            </a:r>
            <a:r>
              <a:rPr lang="ru-RU" dirty="0"/>
              <a:t>;</a:t>
            </a:r>
          </a:p>
          <a:p>
            <a:r>
              <a:rPr lang="ru-RU" dirty="0" smtClean="0"/>
              <a:t>прямоугольник</a:t>
            </a:r>
            <a:r>
              <a:rPr lang="ru-RU" dirty="0"/>
              <a:t>;</a:t>
            </a:r>
          </a:p>
          <a:p>
            <a:r>
              <a:rPr lang="ru-RU" dirty="0" smtClean="0"/>
              <a:t>ромб</a:t>
            </a:r>
            <a:r>
              <a:rPr lang="ru-RU" dirty="0"/>
              <a:t>;</a:t>
            </a:r>
          </a:p>
          <a:p>
            <a:r>
              <a:rPr lang="ru-RU" dirty="0" smtClean="0"/>
              <a:t>трапеция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иногда производят с персоналом предприятия?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 smtClean="0"/>
              <a:t>приведение </a:t>
            </a:r>
            <a:r>
              <a:rPr lang="ru-RU" dirty="0"/>
              <a:t>подобных членов;</a:t>
            </a:r>
          </a:p>
          <a:p>
            <a:r>
              <a:rPr lang="ru-RU" dirty="0" smtClean="0"/>
              <a:t>упрощение</a:t>
            </a:r>
            <a:r>
              <a:rPr lang="ru-RU" dirty="0"/>
              <a:t>;</a:t>
            </a:r>
          </a:p>
          <a:p>
            <a:r>
              <a:rPr lang="ru-RU" dirty="0" smtClean="0"/>
              <a:t>сокращение</a:t>
            </a:r>
            <a:r>
              <a:rPr lang="ru-RU" dirty="0"/>
              <a:t>;</a:t>
            </a:r>
          </a:p>
          <a:p>
            <a:r>
              <a:rPr lang="ru-RU" dirty="0" smtClean="0"/>
              <a:t>вынесение </a:t>
            </a:r>
            <a:r>
              <a:rPr lang="ru-RU" dirty="0"/>
              <a:t>за скобки.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Каким математическим словом характеризуют необщительного, скрытного человека?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прямолинейный</a:t>
            </a:r>
            <a:r>
              <a:rPr lang="ru-RU" dirty="0"/>
              <a:t>;</a:t>
            </a:r>
          </a:p>
          <a:p>
            <a:r>
              <a:rPr lang="ru-RU" dirty="0" smtClean="0"/>
              <a:t>пунктуальный</a:t>
            </a:r>
            <a:r>
              <a:rPr lang="ru-RU" dirty="0"/>
              <a:t>;</a:t>
            </a:r>
          </a:p>
          <a:p>
            <a:r>
              <a:rPr lang="ru-RU" dirty="0" smtClean="0"/>
              <a:t>вогнутый</a:t>
            </a:r>
            <a:endParaRPr lang="ru-RU" dirty="0"/>
          </a:p>
          <a:p>
            <a:r>
              <a:rPr lang="ru-RU" dirty="0" smtClean="0"/>
              <a:t>замкнутый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ХОЛОДНАЯ ЗАКУСКА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6339581" cy="52117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4525963"/>
          </a:xfrm>
        </p:spPr>
        <p:txBody>
          <a:bodyPr/>
          <a:lstStyle/>
          <a:p>
            <a:pPr algn="ctr"/>
            <a:r>
              <a:rPr lang="ru-RU" b="1" u="wavy" dirty="0">
                <a:solidFill>
                  <a:srgbClr val="0070C0"/>
                </a:solidFill>
              </a:rPr>
              <a:t>Математический салат с индейкой и ананасом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Закончите русскую пословицу: «Всякому мила своя…»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высота</a:t>
            </a:r>
            <a:endParaRPr lang="ru-RU" dirty="0"/>
          </a:p>
          <a:p>
            <a:r>
              <a:rPr lang="ru-RU" dirty="0" smtClean="0"/>
              <a:t>сторона</a:t>
            </a:r>
            <a:endParaRPr lang="ru-RU" dirty="0"/>
          </a:p>
          <a:p>
            <a:r>
              <a:rPr lang="ru-RU" dirty="0" smtClean="0"/>
              <a:t>медиана</a:t>
            </a:r>
            <a:endParaRPr lang="ru-RU" dirty="0"/>
          </a:p>
          <a:p>
            <a:r>
              <a:rPr lang="ru-RU" dirty="0" smtClean="0"/>
              <a:t>биссектриса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</a:t>
            </a:r>
            <a:r>
              <a:rPr lang="ru-RU" b="1" dirty="0"/>
              <a:t>является названием музыкального </a:t>
            </a:r>
            <a:r>
              <a:rPr lang="ru-RU" b="1" dirty="0" smtClean="0"/>
              <a:t>инструмента?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треугольник </a:t>
            </a:r>
            <a:endParaRPr lang="ru-RU" dirty="0" smtClean="0"/>
          </a:p>
          <a:p>
            <a:pPr lvl="0"/>
            <a:r>
              <a:rPr lang="ru-RU" dirty="0" smtClean="0"/>
              <a:t> квадрат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овал 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/>
              <a:t>ромб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957864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ГОРЯЧЕЕ БЛЮДО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5"/>
          <a:stretch/>
        </p:blipFill>
        <p:spPr>
          <a:xfrm>
            <a:off x="1763688" y="1531438"/>
            <a:ext cx="7380311" cy="48911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Математический гуляш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ДЕСЕРТ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84" y="2204864"/>
            <a:ext cx="6159000" cy="42944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687" y="1196752"/>
            <a:ext cx="3970784" cy="4525963"/>
          </a:xfrm>
        </p:spPr>
        <p:txBody>
          <a:bodyPr/>
          <a:lstStyle/>
          <a:p>
            <a:pPr algn="ctr"/>
            <a:r>
              <a:rPr lang="ru-RU" b="1" u="wavy" dirty="0" err="1">
                <a:solidFill>
                  <a:srgbClr val="0070C0"/>
                </a:solidFill>
              </a:rPr>
              <a:t>Штрудель</a:t>
            </a:r>
            <a:r>
              <a:rPr lang="ru-RU" b="1" u="wavy" dirty="0">
                <a:solidFill>
                  <a:srgbClr val="0070C0"/>
                </a:solidFill>
              </a:rPr>
              <a:t> яблочный с математическими нотками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Запишите известные вам пословицы, поговорки, сказки, песни, в названиях которых есть числа.</a:t>
            </a:r>
            <a:endParaRPr lang="ru-RU" dirty="0"/>
          </a:p>
        </p:txBody>
      </p:sp>
      <p:pic>
        <p:nvPicPr>
          <p:cNvPr id="4" name="Содержимое 3" descr="h-2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2415381"/>
            <a:ext cx="7143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a typeface="Times New Roman"/>
              </a:rPr>
              <a:t>КОКТЕЙЛЬНАЯ КАРТА: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6" y="1844823"/>
            <a:ext cx="5974843" cy="47941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Молочный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коктейль с математическим сиропом     </a:t>
            </a:r>
            <a:endParaRPr lang="ru-RU" sz="8800" dirty="0">
              <a:solidFill>
                <a:srgbClr val="0070C0"/>
              </a:solidFill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БЛЮДО ОТ ШЕФ ПОВАРА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66" y="2420888"/>
            <a:ext cx="6164210" cy="390288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Круассаны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 математическим </a:t>
            </a:r>
            <a:r>
              <a:rPr lang="ru-RU" b="1" dirty="0" err="1">
                <a:solidFill>
                  <a:srgbClr val="0070C0"/>
                </a:solidFill>
              </a:rPr>
              <a:t>конфетюром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080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 тропинке вдоль кустов</a:t>
            </a:r>
          </a:p>
          <a:p>
            <a:pPr marL="0" indent="0">
              <a:buNone/>
            </a:pPr>
            <a:r>
              <a:rPr lang="ru-RU" dirty="0"/>
              <a:t>Шло одиннадцать хвостов,</a:t>
            </a:r>
          </a:p>
          <a:p>
            <a:pPr marL="0" indent="0">
              <a:buNone/>
            </a:pPr>
            <a:r>
              <a:rPr lang="ru-RU" dirty="0"/>
              <a:t>Насчитать я также смог,</a:t>
            </a:r>
          </a:p>
          <a:p>
            <a:pPr marL="0" indent="0">
              <a:buNone/>
            </a:pPr>
            <a:r>
              <a:rPr lang="ru-RU" dirty="0"/>
              <a:t>Что шагало 30 ног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вместе шли куда-то </a:t>
            </a:r>
          </a:p>
          <a:p>
            <a:pPr marL="0" indent="0">
              <a:buNone/>
            </a:pPr>
            <a:r>
              <a:rPr lang="ru-RU" dirty="0"/>
              <a:t>Индюки и жеребята</a:t>
            </a:r>
          </a:p>
          <a:p>
            <a:pPr marL="0" indent="0">
              <a:buNone/>
            </a:pPr>
            <a:r>
              <a:rPr lang="ru-RU" dirty="0"/>
              <a:t>А теперь вопрос таков:</a:t>
            </a:r>
          </a:p>
          <a:p>
            <a:pPr marL="0" indent="0">
              <a:buNone/>
            </a:pPr>
            <a:r>
              <a:rPr lang="ru-RU" dirty="0"/>
              <a:t>Сколько было индюков? </a:t>
            </a:r>
          </a:p>
          <a:p>
            <a:pPr marL="0" indent="0">
              <a:buNone/>
            </a:pPr>
            <a:r>
              <a:rPr lang="ru-RU" dirty="0"/>
              <a:t>Спросим также у ребят:</a:t>
            </a:r>
          </a:p>
          <a:p>
            <a:pPr marL="0" indent="0">
              <a:buNone/>
            </a:pPr>
            <a:r>
              <a:rPr lang="ru-RU" dirty="0"/>
              <a:t>Сколько было жеребят? 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780640" cy="488174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Сколько цифр </a:t>
            </a:r>
            <a:r>
              <a:rPr lang="ru-RU" dirty="0"/>
              <a:t>вы знаете?    </a:t>
            </a:r>
          </a:p>
          <a:p>
            <a:pPr lvl="0"/>
            <a:r>
              <a:rPr lang="ru-RU" dirty="0"/>
              <a:t>Наименьшее трехзначное число. </a:t>
            </a:r>
            <a:endParaRPr lang="ru-RU" dirty="0" smtClean="0"/>
          </a:p>
          <a:p>
            <a:pPr lvl="0"/>
            <a:r>
              <a:rPr lang="ru-RU" dirty="0" smtClean="0"/>
              <a:t>Сколько см в метре? </a:t>
            </a:r>
          </a:p>
          <a:p>
            <a:pPr lvl="0"/>
            <a:r>
              <a:rPr lang="ru-RU" dirty="0" smtClean="0"/>
              <a:t>Сколько секунд в часе? </a:t>
            </a:r>
          </a:p>
          <a:p>
            <a:pPr lvl="0"/>
            <a:r>
              <a:rPr lang="ru-RU" dirty="0" smtClean="0"/>
              <a:t>Треугольник с прямым углом.</a:t>
            </a:r>
            <a:endParaRPr lang="ru-RU" dirty="0"/>
          </a:p>
          <a:p>
            <a:pPr lvl="0"/>
            <a:r>
              <a:rPr lang="ru-RU" dirty="0"/>
              <a:t>Результат умножения.  (Произведение </a:t>
            </a:r>
          </a:p>
          <a:p>
            <a:pPr lvl="0"/>
            <a:r>
              <a:rPr lang="ru-RU" dirty="0"/>
              <a:t>Прибор для измерения углов. </a:t>
            </a:r>
          </a:p>
          <a:p>
            <a:pPr lvl="0"/>
            <a:r>
              <a:rPr lang="ru-RU" dirty="0"/>
              <a:t>Сколько лет в одном веке? </a:t>
            </a:r>
          </a:p>
          <a:p>
            <a:pPr lvl="0"/>
            <a:r>
              <a:rPr lang="ru-RU" dirty="0"/>
              <a:t>Сколько нулей в записи миллиона</a:t>
            </a:r>
            <a:r>
              <a:rPr lang="ru-RU" dirty="0" smtClean="0"/>
              <a:t>?</a:t>
            </a:r>
            <a:endParaRPr lang="ru-RU" dirty="0"/>
          </a:p>
          <a:p>
            <a:pPr lvl="0"/>
            <a:r>
              <a:rPr lang="ru-RU" dirty="0"/>
              <a:t>Когда произведение равно нулю?     </a:t>
            </a:r>
          </a:p>
          <a:p>
            <a:pPr lvl="0"/>
            <a:r>
              <a:rPr lang="ru-RU" dirty="0"/>
              <a:t> Многогранник из Египта.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Наибольшее натуральное число. 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вычитания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какое число нельзя делить?         </a:t>
            </a:r>
          </a:p>
          <a:p>
            <a:r>
              <a:rPr lang="ru-RU" dirty="0" smtClean="0"/>
              <a:t>Наибольшее </a:t>
            </a:r>
            <a:r>
              <a:rPr lang="ru-RU" dirty="0"/>
              <a:t>двузначное число.  </a:t>
            </a:r>
          </a:p>
          <a:p>
            <a:r>
              <a:rPr lang="ru-RU" dirty="0" smtClean="0"/>
              <a:t>Прибор </a:t>
            </a:r>
            <a:r>
              <a:rPr lang="ru-RU" dirty="0"/>
              <a:t>для построения окружностей.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грамм в килограмме? </a:t>
            </a:r>
          </a:p>
          <a:p>
            <a:r>
              <a:rPr lang="ru-RU" dirty="0" smtClean="0"/>
              <a:t>Треугольник </a:t>
            </a:r>
            <a:r>
              <a:rPr lang="ru-RU" dirty="0"/>
              <a:t>с тупым углом?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минут в сутках?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нулей в записи  числа миллиард?   </a:t>
            </a:r>
          </a:p>
          <a:p>
            <a:r>
              <a:rPr lang="ru-RU" dirty="0" smtClean="0"/>
              <a:t>Когда </a:t>
            </a:r>
            <a:r>
              <a:rPr lang="ru-RU" dirty="0"/>
              <a:t>частное равно нулю?   </a:t>
            </a:r>
          </a:p>
          <a:p>
            <a:r>
              <a:rPr lang="ru-RU" dirty="0" smtClean="0"/>
              <a:t>Сумма </a:t>
            </a:r>
            <a:r>
              <a:rPr lang="ru-RU" dirty="0"/>
              <a:t>длин всех сторон многоугольника?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Наименьшее </a:t>
            </a:r>
            <a:r>
              <a:rPr lang="ru-RU" dirty="0"/>
              <a:t>натуральное число. </a:t>
            </a:r>
          </a:p>
          <a:p>
            <a:r>
              <a:rPr lang="ru-RU" dirty="0" smtClean="0"/>
              <a:t>Результат </a:t>
            </a:r>
            <a:r>
              <a:rPr lang="ru-RU" dirty="0"/>
              <a:t>деления.    </a:t>
            </a:r>
          </a:p>
          <a:p>
            <a:r>
              <a:rPr lang="ru-RU" dirty="0" smtClean="0"/>
              <a:t>Какое </a:t>
            </a:r>
            <a:r>
              <a:rPr lang="ru-RU" dirty="0"/>
              <a:t>число не является натуральным?         </a:t>
            </a:r>
          </a:p>
          <a:p>
            <a:r>
              <a:rPr lang="ru-RU" dirty="0" smtClean="0"/>
              <a:t>Наибольшее </a:t>
            </a:r>
            <a:r>
              <a:rPr lang="ru-RU" dirty="0"/>
              <a:t>трехзначное число.  </a:t>
            </a:r>
          </a:p>
          <a:p>
            <a:r>
              <a:rPr lang="ru-RU" dirty="0" smtClean="0"/>
              <a:t>Прибор </a:t>
            </a:r>
            <a:r>
              <a:rPr lang="ru-RU" dirty="0"/>
              <a:t>для построения отрезков.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килограмм в тонне?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часов в неделе? </a:t>
            </a:r>
          </a:p>
          <a:p>
            <a:r>
              <a:rPr lang="ru-RU" dirty="0" smtClean="0"/>
              <a:t>Треугольник </a:t>
            </a:r>
            <a:r>
              <a:rPr lang="ru-RU" dirty="0"/>
              <a:t>с острыми углами? 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квадратных метров в гектаре?   </a:t>
            </a:r>
          </a:p>
          <a:p>
            <a:r>
              <a:rPr lang="ru-RU" dirty="0" smtClean="0"/>
              <a:t>Когда </a:t>
            </a:r>
            <a:r>
              <a:rPr lang="ru-RU" dirty="0"/>
              <a:t>дробь равна </a:t>
            </a:r>
            <a:r>
              <a:rPr lang="ru-RU" dirty="0" smtClean="0"/>
              <a:t>1?   </a:t>
            </a:r>
            <a:endParaRPr lang="ru-RU" dirty="0"/>
          </a:p>
          <a:p>
            <a:r>
              <a:rPr lang="ru-RU" dirty="0" smtClean="0"/>
              <a:t>Произведение  </a:t>
            </a:r>
            <a:r>
              <a:rPr lang="ru-RU" dirty="0"/>
              <a:t>длины и ширины? 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ГОРЯЧАЯ ЗАКУСКА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7" y="1124744"/>
            <a:ext cx="5380856" cy="53808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algn="ctr"/>
            <a:r>
              <a:rPr lang="ru-RU" b="1" u="wavy" dirty="0">
                <a:solidFill>
                  <a:srgbClr val="0070C0"/>
                </a:solidFill>
              </a:rPr>
              <a:t>Жульен математический, запеченный под шапочкой сыра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Какие числа употребляются при счёте?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природные</a:t>
            </a:r>
            <a:r>
              <a:rPr lang="ru-RU" dirty="0"/>
              <a:t>;</a:t>
            </a:r>
          </a:p>
          <a:p>
            <a:r>
              <a:rPr lang="ru-RU" dirty="0" smtClean="0"/>
              <a:t>естественные</a:t>
            </a:r>
            <a:r>
              <a:rPr lang="ru-RU" dirty="0"/>
              <a:t>;</a:t>
            </a:r>
          </a:p>
          <a:p>
            <a:r>
              <a:rPr lang="ru-RU" dirty="0" smtClean="0"/>
              <a:t>натуральные</a:t>
            </a:r>
            <a:r>
              <a:rPr lang="ru-RU" dirty="0"/>
              <a:t>;</a:t>
            </a:r>
          </a:p>
          <a:p>
            <a:r>
              <a:rPr lang="ru-RU" dirty="0" smtClean="0"/>
              <a:t>искусственные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Какой «дробный» игрок  есть в футбольной команде?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err="1" smtClean="0"/>
              <a:t>полувратарь</a:t>
            </a:r>
            <a:r>
              <a:rPr lang="ru-RU" dirty="0"/>
              <a:t>;</a:t>
            </a:r>
          </a:p>
          <a:p>
            <a:r>
              <a:rPr lang="ru-RU" dirty="0" smtClean="0"/>
              <a:t>полузащитник</a:t>
            </a:r>
            <a:r>
              <a:rPr lang="ru-RU" dirty="0"/>
              <a:t>;</a:t>
            </a:r>
          </a:p>
          <a:p>
            <a:r>
              <a:rPr lang="ru-RU" dirty="0" err="1" smtClean="0"/>
              <a:t>полутренер</a:t>
            </a:r>
            <a:endParaRPr lang="ru-RU" dirty="0"/>
          </a:p>
          <a:p>
            <a:r>
              <a:rPr lang="ru-RU" dirty="0" err="1" smtClean="0"/>
              <a:t>полунападающий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называют верхний угол футбольных ворот?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десятка</a:t>
            </a:r>
            <a:r>
              <a:rPr lang="ru-RU" dirty="0"/>
              <a:t>;</a:t>
            </a:r>
          </a:p>
          <a:p>
            <a:r>
              <a:rPr lang="ru-RU" dirty="0" smtClean="0"/>
              <a:t>девятка</a:t>
            </a:r>
            <a:r>
              <a:rPr lang="ru-RU" dirty="0"/>
              <a:t>;</a:t>
            </a:r>
          </a:p>
          <a:p>
            <a:r>
              <a:rPr lang="ru-RU" dirty="0" smtClean="0"/>
              <a:t>шестёрка</a:t>
            </a:r>
            <a:r>
              <a:rPr lang="ru-RU" dirty="0"/>
              <a:t>;</a:t>
            </a:r>
          </a:p>
          <a:p>
            <a:r>
              <a:rPr lang="ru-RU" dirty="0" smtClean="0"/>
              <a:t>пятёрка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504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ХОЛОДНАЯ ЗАКУСКА</vt:lpstr>
      <vt:lpstr>Презентация PowerPoint</vt:lpstr>
      <vt:lpstr>Презентация PowerPoint</vt:lpstr>
      <vt:lpstr>Презентация PowerPoint</vt:lpstr>
      <vt:lpstr>ГОРЯЧАЯ ЗАКУСКА</vt:lpstr>
      <vt:lpstr>Какие числа употребляются при счёте? </vt:lpstr>
      <vt:lpstr>Какой «дробный» игрок  есть в футбольной команде? </vt:lpstr>
      <vt:lpstr>Как называют верхний угол футбольных ворот? </vt:lpstr>
      <vt:lpstr>Какими бывают современные фотоаппараты? </vt:lpstr>
      <vt:lpstr>Что выкидывает человек, совершая какой-нибудь предосудительный, странный, смешной  поступок? </vt:lpstr>
      <vt:lpstr>Какое математическое действие с клетками обеспечивает рост органов живого организма? </vt:lpstr>
      <vt:lpstr>Как называется расстояние между двумя отметками на измерительной шкале? </vt:lpstr>
      <vt:lpstr>Что нужно брать с героев, а также со всех честных, добрых и порядочных людей? </vt:lpstr>
      <vt:lpstr>Какой результат арифметического действия является сладким на вкус? </vt:lpstr>
      <vt:lpstr>Как заканчивается это известная пословица: «Ясно, как…» </vt:lpstr>
      <vt:lpstr>Какая геометрическая фигура подрабатывает в цирке гимнастическим снарядом? </vt:lpstr>
      <vt:lpstr>Что иногда производят с персоналом предприятия? </vt:lpstr>
      <vt:lpstr>Каким математическим словом характеризуют необщительного, скрытного человека? </vt:lpstr>
      <vt:lpstr>Закончите русскую пословицу: «Всякому мила своя…» </vt:lpstr>
      <vt:lpstr>Что является названием музыкального инструмента? </vt:lpstr>
      <vt:lpstr>ГОРЯЧЕЕ БЛЮДО</vt:lpstr>
      <vt:lpstr>ДЕСЕРТ</vt:lpstr>
      <vt:lpstr>Запишите известные вам пословицы, поговорки, сказки, песни, в названиях которых есть числа.</vt:lpstr>
      <vt:lpstr>КОКТЕЙЛЬНАЯ КАРТА: </vt:lpstr>
      <vt:lpstr>БЛЮДО ОТ ШЕФ ПОВАРА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gomon</dc:creator>
  <cp:lastModifiedBy>user</cp:lastModifiedBy>
  <cp:revision>17</cp:revision>
  <dcterms:created xsi:type="dcterms:W3CDTF">2019-01-30T11:23:56Z</dcterms:created>
  <dcterms:modified xsi:type="dcterms:W3CDTF">2019-01-31T15:59:22Z</dcterms:modified>
</cp:coreProperties>
</file>