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EA9B-0004-4A7F-A94B-D02D946C9044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9C33-A0D7-43F8-80B9-0926DF59A5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13800" b="1" dirty="0" smtClean="0">
                <a:solidFill>
                  <a:srgbClr val="CC0099"/>
                </a:solidFill>
                <a:latin typeface="Comic Sans MS" pitchFamily="66" charset="0"/>
              </a:rPr>
              <a:t>УСТНЫЙ СЧЁТ</a:t>
            </a:r>
            <a:endParaRPr lang="ru-RU" sz="138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258+85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aa225291423c6b1054b6d1ca80960a65-e16236589974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54" y="0"/>
            <a:ext cx="49220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812 -36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15-e16236842319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04" y="0"/>
            <a:ext cx="69399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614-67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15-e16236842319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04" y="0"/>
            <a:ext cx="69399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524-79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29-e16236896223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20" y="0"/>
            <a:ext cx="62017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322-49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aa225291423c6b1054b6d1ca80960a65-e16236589974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54" y="0"/>
            <a:ext cx="49220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545 : 5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bukva-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421955"/>
            <a:ext cx="6643734" cy="795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936:3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18-e16236874153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35" y="0"/>
            <a:ext cx="49945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67*8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16-e16236871388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14" y="0"/>
            <a:ext cx="61747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76*9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wHosty4Um9iXs4S4RIHluqcBofn6gj18WjXOhnt-5fqSnJ3JpL9ng4ZpfkETakRqnALz5eyQ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-411639"/>
            <a:ext cx="7215238" cy="760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319-85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bukva-I-e16236801937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59" y="0"/>
            <a:ext cx="61438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812 : 4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rus_-DoV-16-e16236871388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1747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924 : 3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wHosty4Um9iXs4S4RIHluqcBofn6gj18WjXOhnt-5fqSnJ3JpL9ng4ZpfkETakRqnALz5eyQ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-225920"/>
            <a:ext cx="7110498" cy="749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125 * 8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29-e16236896223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20" y="0"/>
            <a:ext cx="62017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58 * 7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s1200.pnglodod.png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4" y="0"/>
            <a:ext cx="66985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409 * 5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15-e16236842319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04" y="0"/>
            <a:ext cx="69399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25 *8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rus_-DoV-16-e16236871388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14" y="0"/>
            <a:ext cx="61747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_-DoV-16-e16236871388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00438"/>
            <a:ext cx="1350719" cy="1500174"/>
          </a:xfrm>
          <a:prstGeom prst="rect">
            <a:avLst/>
          </a:prstGeom>
        </p:spPr>
      </p:pic>
      <p:pic>
        <p:nvPicPr>
          <p:cNvPr id="4" name="Рисунок 3" descr="wHosty4Um9iXs4S4RIHluqcBofn6gj18WjXOhnt-5fqSnJ3JpL9ng4ZpfkETakRqnALz5ey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71612"/>
            <a:ext cx="1785700" cy="1882402"/>
          </a:xfrm>
          <a:prstGeom prst="rect">
            <a:avLst/>
          </a:prstGeom>
        </p:spPr>
      </p:pic>
      <p:pic>
        <p:nvPicPr>
          <p:cNvPr id="5" name="Рисунок 4" descr="rus_-DoV-29-e16236896223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1580852" cy="1748130"/>
          </a:xfrm>
          <a:prstGeom prst="rect">
            <a:avLst/>
          </a:prstGeom>
        </p:spPr>
      </p:pic>
      <p:pic>
        <p:nvPicPr>
          <p:cNvPr id="6" name="Рисунок 5" descr="s1200.pnglodod.pngt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14290"/>
            <a:ext cx="1599856" cy="1637947"/>
          </a:xfrm>
          <a:prstGeom prst="rect">
            <a:avLst/>
          </a:prstGeom>
        </p:spPr>
      </p:pic>
      <p:pic>
        <p:nvPicPr>
          <p:cNvPr id="7" name="Рисунок 6" descr="rus_-DoV-15-e162368423197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0"/>
            <a:ext cx="1826921" cy="1805337"/>
          </a:xfrm>
          <a:prstGeom prst="rect">
            <a:avLst/>
          </a:prstGeom>
        </p:spPr>
      </p:pic>
      <p:pic>
        <p:nvPicPr>
          <p:cNvPr id="8" name="Рисунок 7" descr="rus_-DoV-16-e16236871388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28604"/>
            <a:ext cx="1350719" cy="1500174"/>
          </a:xfrm>
          <a:prstGeom prst="rect">
            <a:avLst/>
          </a:prstGeom>
        </p:spPr>
      </p:pic>
      <p:pic>
        <p:nvPicPr>
          <p:cNvPr id="9" name="Рисунок 8" descr="Bukva-V-e16236908725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0"/>
            <a:ext cx="1759868" cy="1857364"/>
          </a:xfrm>
          <a:prstGeom prst="rect">
            <a:avLst/>
          </a:prstGeom>
        </p:spPr>
      </p:pic>
      <p:pic>
        <p:nvPicPr>
          <p:cNvPr id="10" name="Рисунок 9" descr="aa225291423c6b1054b6d1ca80960a65-e162365899747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428604"/>
            <a:ext cx="1230514" cy="1714488"/>
          </a:xfrm>
          <a:prstGeom prst="rect">
            <a:avLst/>
          </a:prstGeom>
        </p:spPr>
      </p:pic>
      <p:pic>
        <p:nvPicPr>
          <p:cNvPr id="11" name="Рисунок 10" descr="rus_-DoV-15-e162368423197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7079" y="2071678"/>
            <a:ext cx="1826921" cy="1805337"/>
          </a:xfrm>
          <a:prstGeom prst="rect">
            <a:avLst/>
          </a:prstGeom>
        </p:spPr>
      </p:pic>
      <p:pic>
        <p:nvPicPr>
          <p:cNvPr id="12" name="Рисунок 11" descr="rus_-DoV-15-e162368423197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2500306"/>
            <a:ext cx="1826921" cy="1805337"/>
          </a:xfrm>
          <a:prstGeom prst="rect">
            <a:avLst/>
          </a:prstGeom>
        </p:spPr>
      </p:pic>
      <p:pic>
        <p:nvPicPr>
          <p:cNvPr id="13" name="Рисунок 12" descr="rus_-DoV-29-e16236896223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143116"/>
            <a:ext cx="1580852" cy="1748130"/>
          </a:xfrm>
          <a:prstGeom prst="rect">
            <a:avLst/>
          </a:prstGeom>
        </p:spPr>
      </p:pic>
      <p:pic>
        <p:nvPicPr>
          <p:cNvPr id="14" name="Рисунок 13" descr="aa225291423c6b1054b6d1ca80960a65-e162365899747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2857496"/>
            <a:ext cx="1230514" cy="1714488"/>
          </a:xfrm>
          <a:prstGeom prst="rect">
            <a:avLst/>
          </a:prstGeom>
        </p:spPr>
      </p:pic>
      <p:pic>
        <p:nvPicPr>
          <p:cNvPr id="15" name="Рисунок 14" descr="bukva-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5097183"/>
            <a:ext cx="1469899" cy="1760817"/>
          </a:xfrm>
          <a:prstGeom prst="rect">
            <a:avLst/>
          </a:prstGeom>
        </p:spPr>
      </p:pic>
      <p:pic>
        <p:nvPicPr>
          <p:cNvPr id="16" name="Рисунок 15" descr="rus_-DoV-18-e162368741530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4998467"/>
            <a:ext cx="1354257" cy="1859533"/>
          </a:xfrm>
          <a:prstGeom prst="rect">
            <a:avLst/>
          </a:prstGeom>
        </p:spPr>
      </p:pic>
      <p:pic>
        <p:nvPicPr>
          <p:cNvPr id="17" name="Рисунок 16" descr="rus_-DoV-16-e16236871388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5357826"/>
            <a:ext cx="1350719" cy="1500174"/>
          </a:xfrm>
          <a:prstGeom prst="rect">
            <a:avLst/>
          </a:prstGeom>
        </p:spPr>
      </p:pic>
      <p:pic>
        <p:nvPicPr>
          <p:cNvPr id="18" name="Рисунок 17" descr="wHosty4Um9iXs4S4RIHluqcBofn6gj18WjXOhnt-5fqSnJ3JpL9ng4ZpfkETakRqnALz5ey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975598"/>
            <a:ext cx="1785700" cy="1882402"/>
          </a:xfrm>
          <a:prstGeom prst="rect">
            <a:avLst/>
          </a:prstGeom>
        </p:spPr>
      </p:pic>
      <p:pic>
        <p:nvPicPr>
          <p:cNvPr id="19" name="Рисунок 18" descr="bukva-I-e16236801937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29454" y="5302994"/>
            <a:ext cx="1393084" cy="155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6600" b="1" dirty="0" smtClean="0">
                <a:solidFill>
                  <a:srgbClr val="000099"/>
                </a:solidFill>
              </a:rPr>
              <a:t>167+89</a:t>
            </a:r>
            <a:endParaRPr lang="ru-RU" sz="166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Bukva-V-e1623690872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94" y="0"/>
            <a:ext cx="64980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УСТНЫЙ СЧЁТ</vt:lpstr>
      <vt:lpstr>812 : 4</vt:lpstr>
      <vt:lpstr>924 : 3</vt:lpstr>
      <vt:lpstr>125 * 8</vt:lpstr>
      <vt:lpstr>58 * 7</vt:lpstr>
      <vt:lpstr>409 * 5</vt:lpstr>
      <vt:lpstr>25 *8</vt:lpstr>
      <vt:lpstr>Слайд 8</vt:lpstr>
      <vt:lpstr>167+89</vt:lpstr>
      <vt:lpstr>258+85</vt:lpstr>
      <vt:lpstr>812 -36</vt:lpstr>
      <vt:lpstr>614-67</vt:lpstr>
      <vt:lpstr>524-79</vt:lpstr>
      <vt:lpstr>322-49</vt:lpstr>
      <vt:lpstr>545 : 5</vt:lpstr>
      <vt:lpstr>936:3</vt:lpstr>
      <vt:lpstr>67*8</vt:lpstr>
      <vt:lpstr>76*9</vt:lpstr>
      <vt:lpstr>319-85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</dc:title>
  <dc:creator>Марина</dc:creator>
  <cp:lastModifiedBy>Марина</cp:lastModifiedBy>
  <cp:revision>3</cp:revision>
  <dcterms:created xsi:type="dcterms:W3CDTF">2022-12-17T11:47:54Z</dcterms:created>
  <dcterms:modified xsi:type="dcterms:W3CDTF">2022-12-17T12:34:44Z</dcterms:modified>
</cp:coreProperties>
</file>