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6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4327-42EB-4D3D-9E55-171DE306E898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028-3B5C-467A-8573-0324182FB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4327-42EB-4D3D-9E55-171DE306E898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028-3B5C-467A-8573-0324182FB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4327-42EB-4D3D-9E55-171DE306E898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028-3B5C-467A-8573-0324182FB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4327-42EB-4D3D-9E55-171DE306E898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028-3B5C-467A-8573-0324182FB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4327-42EB-4D3D-9E55-171DE306E898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028-3B5C-467A-8573-0324182FB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4327-42EB-4D3D-9E55-171DE306E898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028-3B5C-467A-8573-0324182FB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4327-42EB-4D3D-9E55-171DE306E898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028-3B5C-467A-8573-0324182FB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4327-42EB-4D3D-9E55-171DE306E898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028-3B5C-467A-8573-0324182FB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4327-42EB-4D3D-9E55-171DE306E898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028-3B5C-467A-8573-0324182FB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4327-42EB-4D3D-9E55-171DE306E898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028-3B5C-467A-8573-0324182FB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4327-42EB-4D3D-9E55-171DE306E898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028-3B5C-467A-8573-0324182FB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C4327-42EB-4D3D-9E55-171DE306E898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EA028-3B5C-467A-8573-0324182FBBF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00496" y="28572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Comic Sans MS" pitchFamily="66" charset="0"/>
              </a:rPr>
              <a:t>Задача на переливания</a:t>
            </a:r>
            <a:endParaRPr lang="ru-RU" sz="4800" dirty="0"/>
          </a:p>
        </p:txBody>
      </p:sp>
      <p:pic>
        <p:nvPicPr>
          <p:cNvPr id="5" name="Рисунок 4" descr="438ba9390dad6c4885ac25cf1d2a721e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034" y="1142984"/>
            <a:ext cx="2952866" cy="3000372"/>
          </a:xfrm>
          <a:prstGeom prst="rect">
            <a:avLst/>
          </a:prstGeom>
        </p:spPr>
      </p:pic>
      <p:pic>
        <p:nvPicPr>
          <p:cNvPr id="6" name="Рисунок 5" descr="438ba9390dad6c4885ac25cf1d2a721e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14480" y="2500306"/>
            <a:ext cx="2952866" cy="3000372"/>
          </a:xfrm>
          <a:prstGeom prst="rect">
            <a:avLst/>
          </a:prstGeom>
        </p:spPr>
      </p:pic>
      <p:pic>
        <p:nvPicPr>
          <p:cNvPr id="7" name="Рисунок 6" descr="438ba9390dad6c4885ac25cf1d2a721e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43240" y="3714752"/>
            <a:ext cx="2952866" cy="3000372"/>
          </a:xfrm>
          <a:prstGeom prst="rect">
            <a:avLst/>
          </a:prstGeom>
        </p:spPr>
      </p:pic>
      <p:pic>
        <p:nvPicPr>
          <p:cNvPr id="8" name="Рисунок 7" descr="1641164282_2-papik-pro-p-korovka-risunok-detskii-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57884" y="2214554"/>
            <a:ext cx="2934082" cy="300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38ba9390dad6c4885ac25cf1d2a721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785926"/>
            <a:ext cx="2952866" cy="3000372"/>
          </a:xfrm>
          <a:prstGeom prst="rect">
            <a:avLst/>
          </a:prstGeom>
        </p:spPr>
      </p:pic>
      <p:pic>
        <p:nvPicPr>
          <p:cNvPr id="6" name="Рисунок 5" descr="438ba9390dad6c4885ac25cf1d2a721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3000372"/>
            <a:ext cx="1633550" cy="1659831"/>
          </a:xfrm>
          <a:prstGeom prst="rect">
            <a:avLst/>
          </a:prstGeom>
        </p:spPr>
      </p:pic>
      <p:pic>
        <p:nvPicPr>
          <p:cNvPr id="7" name="Рисунок 6" descr="438ba9390dad6c4885ac25cf1d2a721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57950" y="2500306"/>
            <a:ext cx="2179490" cy="221455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8578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11</a:t>
            </a:r>
            <a: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endParaRPr lang="ru-RU" sz="36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0082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14744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0</a:t>
            </a:r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85728"/>
            <a:ext cx="8072462" cy="1285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В большой бидон налито 12 литров молока. Требуется получить 6 литров, используя для переливания два других бидона, по 5 и 7 литров. </a:t>
            </a:r>
          </a:p>
        </p:txBody>
      </p:sp>
      <p:pic>
        <p:nvPicPr>
          <p:cNvPr id="12" name="Рисунок 11" descr="1641164282_2-papik-pro-p-korovka-risunok-detskii-2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00958" y="857232"/>
            <a:ext cx="1487696" cy="1521320"/>
          </a:xfrm>
          <a:prstGeom prst="rect">
            <a:avLst/>
          </a:prstGeom>
        </p:spPr>
      </p:pic>
      <p:sp>
        <p:nvSpPr>
          <p:cNvPr id="13" name="Выгнутая вверх стрелка 12"/>
          <p:cNvSpPr/>
          <p:nvPr/>
        </p:nvSpPr>
        <p:spPr>
          <a:xfrm>
            <a:off x="4071934" y="2500306"/>
            <a:ext cx="2286016" cy="500066"/>
          </a:xfrm>
          <a:prstGeom prst="curved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57884" y="1571612"/>
            <a:ext cx="1032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Comic Sans MS" pitchFamily="66" charset="0"/>
              </a:rPr>
              <a:t>- 7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16" y="3357562"/>
            <a:ext cx="829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7л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4810" y="3571876"/>
            <a:ext cx="829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Comic Sans MS" pitchFamily="66" charset="0"/>
              </a:rPr>
              <a:t>5</a:t>
            </a:r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2976" y="3143248"/>
            <a:ext cx="1141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12л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8" name="Выгнутая вверх стрелка 17"/>
          <p:cNvSpPr/>
          <p:nvPr/>
        </p:nvSpPr>
        <p:spPr>
          <a:xfrm flipH="1">
            <a:off x="3000364" y="1928802"/>
            <a:ext cx="3571900" cy="928694"/>
          </a:xfrm>
          <a:prstGeom prst="curvedDownArrow">
            <a:avLst>
              <a:gd name="adj1" fmla="val 43000"/>
              <a:gd name="adj2" fmla="val 50000"/>
              <a:gd name="adj3" fmla="val 25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57752" y="2571744"/>
            <a:ext cx="1032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Comic Sans MS" pitchFamily="66" charset="0"/>
              </a:rPr>
              <a:t>- 1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38ba9390dad6c4885ac25cf1d2a721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785926"/>
            <a:ext cx="2952866" cy="3000372"/>
          </a:xfrm>
          <a:prstGeom prst="rect">
            <a:avLst/>
          </a:prstGeom>
        </p:spPr>
      </p:pic>
      <p:pic>
        <p:nvPicPr>
          <p:cNvPr id="6" name="Рисунок 5" descr="438ba9390dad6c4885ac25cf1d2a721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3000372"/>
            <a:ext cx="1633550" cy="1659831"/>
          </a:xfrm>
          <a:prstGeom prst="rect">
            <a:avLst/>
          </a:prstGeom>
        </p:spPr>
      </p:pic>
      <p:pic>
        <p:nvPicPr>
          <p:cNvPr id="7" name="Рисунок 6" descr="438ba9390dad6c4885ac25cf1d2a721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57950" y="2500306"/>
            <a:ext cx="2179490" cy="221455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8578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6</a:t>
            </a:r>
            <a: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endParaRPr lang="ru-RU" sz="36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0082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14744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5</a:t>
            </a:r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85728"/>
            <a:ext cx="8072462" cy="1285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В большой бидон налито 12 литров молока. Требуется получить 6 литров, используя для переливания два других бидона, по 5 и 7 литров. </a:t>
            </a:r>
          </a:p>
        </p:txBody>
      </p:sp>
      <p:pic>
        <p:nvPicPr>
          <p:cNvPr id="12" name="Рисунок 11" descr="1641164282_2-papik-pro-p-korovka-risunok-detskii-2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00958" y="857232"/>
            <a:ext cx="1487696" cy="1521320"/>
          </a:xfrm>
          <a:prstGeom prst="rect">
            <a:avLst/>
          </a:prstGeom>
        </p:spPr>
      </p:pic>
      <p:sp>
        <p:nvSpPr>
          <p:cNvPr id="13" name="Выгнутая вверх стрелка 12"/>
          <p:cNvSpPr/>
          <p:nvPr/>
        </p:nvSpPr>
        <p:spPr>
          <a:xfrm>
            <a:off x="2643174" y="2214554"/>
            <a:ext cx="2286016" cy="500066"/>
          </a:xfrm>
          <a:prstGeom prst="curved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57554" y="1500174"/>
            <a:ext cx="1032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Comic Sans MS" pitchFamily="66" charset="0"/>
              </a:rPr>
              <a:t>- 5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16" y="3357562"/>
            <a:ext cx="829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7л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4810" y="3571876"/>
            <a:ext cx="829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Comic Sans MS" pitchFamily="66" charset="0"/>
              </a:rPr>
              <a:t>5</a:t>
            </a:r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2976" y="3143248"/>
            <a:ext cx="1141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12л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38ba9390dad6c4885ac25cf1d2a721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785926"/>
            <a:ext cx="2952866" cy="3000372"/>
          </a:xfrm>
          <a:prstGeom prst="rect">
            <a:avLst/>
          </a:prstGeom>
        </p:spPr>
      </p:pic>
      <p:pic>
        <p:nvPicPr>
          <p:cNvPr id="6" name="Рисунок 5" descr="438ba9390dad6c4885ac25cf1d2a721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3000372"/>
            <a:ext cx="1633550" cy="1659831"/>
          </a:xfrm>
          <a:prstGeom prst="rect">
            <a:avLst/>
          </a:prstGeom>
        </p:spPr>
      </p:pic>
      <p:pic>
        <p:nvPicPr>
          <p:cNvPr id="7" name="Рисунок 6" descr="438ba9390dad6c4885ac25cf1d2a721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57950" y="2500306"/>
            <a:ext cx="2179490" cy="221455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8578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12</a:t>
            </a:r>
            <a: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endParaRPr lang="ru-RU" sz="36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0082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0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14744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0</a:t>
            </a:r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85728"/>
            <a:ext cx="8072462" cy="1285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В большой бидон налито 12 литров молока. Требуется получить 6 литров, используя для переливания два других бидона, по 5 и 7 литров. </a:t>
            </a:r>
          </a:p>
        </p:txBody>
      </p:sp>
      <p:pic>
        <p:nvPicPr>
          <p:cNvPr id="12" name="Рисунок 11" descr="1641164282_2-papik-pro-p-korovka-risunok-detskii-2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00958" y="857232"/>
            <a:ext cx="1487696" cy="152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38ba9390dad6c4885ac25cf1d2a721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785926"/>
            <a:ext cx="2952866" cy="3000372"/>
          </a:xfrm>
          <a:prstGeom prst="rect">
            <a:avLst/>
          </a:prstGeom>
        </p:spPr>
      </p:pic>
      <p:pic>
        <p:nvPicPr>
          <p:cNvPr id="6" name="Рисунок 5" descr="438ba9390dad6c4885ac25cf1d2a721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3000372"/>
            <a:ext cx="1633550" cy="1659831"/>
          </a:xfrm>
          <a:prstGeom prst="rect">
            <a:avLst/>
          </a:prstGeom>
        </p:spPr>
      </p:pic>
      <p:pic>
        <p:nvPicPr>
          <p:cNvPr id="7" name="Рисунок 6" descr="438ba9390dad6c4885ac25cf1d2a721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57950" y="2500306"/>
            <a:ext cx="2179490" cy="221455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8578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7</a:t>
            </a:r>
            <a: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endParaRPr lang="ru-RU" sz="36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0082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0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14744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5</a:t>
            </a:r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85728"/>
            <a:ext cx="8072462" cy="1285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В большой бидон налито 12 литров молока. Требуется получить 6 литров, используя для переливания два других бидона, по 5 и 7 литров. </a:t>
            </a:r>
          </a:p>
        </p:txBody>
      </p:sp>
      <p:pic>
        <p:nvPicPr>
          <p:cNvPr id="12" name="Рисунок 11" descr="1641164282_2-papik-pro-p-korovka-risunok-detskii-2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00958" y="857232"/>
            <a:ext cx="1487696" cy="1521320"/>
          </a:xfrm>
          <a:prstGeom prst="rect">
            <a:avLst/>
          </a:prstGeom>
        </p:spPr>
      </p:pic>
      <p:sp>
        <p:nvSpPr>
          <p:cNvPr id="13" name="Выгнутая вверх стрелка 12"/>
          <p:cNvSpPr/>
          <p:nvPr/>
        </p:nvSpPr>
        <p:spPr>
          <a:xfrm>
            <a:off x="2714612" y="2285992"/>
            <a:ext cx="2143140" cy="500066"/>
          </a:xfrm>
          <a:prstGeom prst="curved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8992" y="1643050"/>
            <a:ext cx="1032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Comic Sans MS" pitchFamily="66" charset="0"/>
              </a:rPr>
              <a:t>- 5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16" y="3357562"/>
            <a:ext cx="829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7л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42976" y="3143248"/>
            <a:ext cx="1141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12л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67210" y="3724276"/>
            <a:ext cx="829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Comic Sans MS" pitchFamily="66" charset="0"/>
              </a:rPr>
              <a:t>5</a:t>
            </a:r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38ba9390dad6c4885ac25cf1d2a721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785926"/>
            <a:ext cx="2952866" cy="3000372"/>
          </a:xfrm>
          <a:prstGeom prst="rect">
            <a:avLst/>
          </a:prstGeom>
        </p:spPr>
      </p:pic>
      <p:pic>
        <p:nvPicPr>
          <p:cNvPr id="6" name="Рисунок 5" descr="438ba9390dad6c4885ac25cf1d2a721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3000372"/>
            <a:ext cx="1633550" cy="1659831"/>
          </a:xfrm>
          <a:prstGeom prst="rect">
            <a:avLst/>
          </a:prstGeom>
        </p:spPr>
      </p:pic>
      <p:pic>
        <p:nvPicPr>
          <p:cNvPr id="7" name="Рисунок 6" descr="438ba9390dad6c4885ac25cf1d2a721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57950" y="2500306"/>
            <a:ext cx="2179490" cy="221455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8578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7</a:t>
            </a:r>
            <a: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endParaRPr lang="ru-RU" sz="36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0082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5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14744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0</a:t>
            </a:r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85728"/>
            <a:ext cx="8072462" cy="1285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В большой бидон налито 12 литров молока. Требуется получить 6 литров, используя для переливания два других бидона, по 5 и 7 литров. </a:t>
            </a:r>
          </a:p>
        </p:txBody>
      </p:sp>
      <p:pic>
        <p:nvPicPr>
          <p:cNvPr id="12" name="Рисунок 11" descr="1641164282_2-papik-pro-p-korovka-risunok-detskii-2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00958" y="857232"/>
            <a:ext cx="1487696" cy="1521320"/>
          </a:xfrm>
          <a:prstGeom prst="rect">
            <a:avLst/>
          </a:prstGeom>
        </p:spPr>
      </p:pic>
      <p:sp>
        <p:nvSpPr>
          <p:cNvPr id="13" name="Выгнутая вверх стрелка 12"/>
          <p:cNvSpPr/>
          <p:nvPr/>
        </p:nvSpPr>
        <p:spPr>
          <a:xfrm>
            <a:off x="4357686" y="2214554"/>
            <a:ext cx="2143140" cy="500066"/>
          </a:xfrm>
          <a:prstGeom prst="curved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57818" y="1643050"/>
            <a:ext cx="1032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Comic Sans MS" pitchFamily="66" charset="0"/>
              </a:rPr>
              <a:t>- 5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16" y="3357562"/>
            <a:ext cx="829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7л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4810" y="3571876"/>
            <a:ext cx="829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Comic Sans MS" pitchFamily="66" charset="0"/>
              </a:rPr>
              <a:t>5</a:t>
            </a:r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2976" y="3143248"/>
            <a:ext cx="1141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12л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38ba9390dad6c4885ac25cf1d2a721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785926"/>
            <a:ext cx="2952866" cy="3000372"/>
          </a:xfrm>
          <a:prstGeom prst="rect">
            <a:avLst/>
          </a:prstGeom>
        </p:spPr>
      </p:pic>
      <p:pic>
        <p:nvPicPr>
          <p:cNvPr id="6" name="Рисунок 5" descr="438ba9390dad6c4885ac25cf1d2a721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3000372"/>
            <a:ext cx="1633550" cy="1659831"/>
          </a:xfrm>
          <a:prstGeom prst="rect">
            <a:avLst/>
          </a:prstGeom>
        </p:spPr>
      </p:pic>
      <p:pic>
        <p:nvPicPr>
          <p:cNvPr id="7" name="Рисунок 6" descr="438ba9390dad6c4885ac25cf1d2a721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57950" y="2500306"/>
            <a:ext cx="2179490" cy="221455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8578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endParaRPr lang="ru-RU" sz="36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0082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5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14744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5</a:t>
            </a:r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85728"/>
            <a:ext cx="8072462" cy="1285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В большой бидон налито 12 литров молока. Требуется получить 6 литров, используя для переливания два других бидона, по 5 и 7 литров. </a:t>
            </a:r>
          </a:p>
        </p:txBody>
      </p:sp>
      <p:pic>
        <p:nvPicPr>
          <p:cNvPr id="12" name="Рисунок 11" descr="1641164282_2-papik-pro-p-korovka-risunok-detskii-2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00958" y="857232"/>
            <a:ext cx="1487696" cy="1521320"/>
          </a:xfrm>
          <a:prstGeom prst="rect">
            <a:avLst/>
          </a:prstGeom>
        </p:spPr>
      </p:pic>
      <p:sp>
        <p:nvSpPr>
          <p:cNvPr id="13" name="Выгнутая вверх стрелка 12"/>
          <p:cNvSpPr/>
          <p:nvPr/>
        </p:nvSpPr>
        <p:spPr>
          <a:xfrm>
            <a:off x="2143108" y="2357430"/>
            <a:ext cx="2143140" cy="500066"/>
          </a:xfrm>
          <a:prstGeom prst="curved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8992" y="1643050"/>
            <a:ext cx="1032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Comic Sans MS" pitchFamily="66" charset="0"/>
              </a:rPr>
              <a:t>- 5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16" y="3357562"/>
            <a:ext cx="829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7л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14810" y="3571876"/>
            <a:ext cx="829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Comic Sans MS" pitchFamily="66" charset="0"/>
              </a:rPr>
              <a:t>5</a:t>
            </a:r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42976" y="3143248"/>
            <a:ext cx="1141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12л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38ba9390dad6c4885ac25cf1d2a721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785926"/>
            <a:ext cx="2952866" cy="3000372"/>
          </a:xfrm>
          <a:prstGeom prst="rect">
            <a:avLst/>
          </a:prstGeom>
        </p:spPr>
      </p:pic>
      <p:pic>
        <p:nvPicPr>
          <p:cNvPr id="6" name="Рисунок 5" descr="438ba9390dad6c4885ac25cf1d2a721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3000372"/>
            <a:ext cx="1633550" cy="1659831"/>
          </a:xfrm>
          <a:prstGeom prst="rect">
            <a:avLst/>
          </a:prstGeom>
        </p:spPr>
      </p:pic>
      <p:pic>
        <p:nvPicPr>
          <p:cNvPr id="7" name="Рисунок 6" descr="438ba9390dad6c4885ac25cf1d2a721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57950" y="2500306"/>
            <a:ext cx="2179490" cy="221455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8578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endParaRPr lang="ru-RU" sz="36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0082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7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14744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3</a:t>
            </a:r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85728"/>
            <a:ext cx="8072462" cy="1285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В большой бидон налито 12 литров молока. Требуется получить 6 литров, используя для переливания два других бидона, по 5 и 7 литров. </a:t>
            </a:r>
          </a:p>
        </p:txBody>
      </p:sp>
      <p:pic>
        <p:nvPicPr>
          <p:cNvPr id="12" name="Рисунок 11" descr="1641164282_2-papik-pro-p-korovka-risunok-detskii-2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00958" y="857232"/>
            <a:ext cx="1487696" cy="1521320"/>
          </a:xfrm>
          <a:prstGeom prst="rect">
            <a:avLst/>
          </a:prstGeom>
        </p:spPr>
      </p:pic>
      <p:sp>
        <p:nvSpPr>
          <p:cNvPr id="13" name="Выгнутая вверх стрелка 12"/>
          <p:cNvSpPr/>
          <p:nvPr/>
        </p:nvSpPr>
        <p:spPr>
          <a:xfrm>
            <a:off x="4286248" y="2285992"/>
            <a:ext cx="2428892" cy="500066"/>
          </a:xfrm>
          <a:prstGeom prst="curved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72066" y="1571612"/>
            <a:ext cx="1032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Comic Sans MS" pitchFamily="66" charset="0"/>
              </a:rPr>
              <a:t>- 2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16" y="3357562"/>
            <a:ext cx="829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7л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4810" y="3571876"/>
            <a:ext cx="829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Comic Sans MS" pitchFamily="66" charset="0"/>
              </a:rPr>
              <a:t>5</a:t>
            </a:r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2976" y="3143248"/>
            <a:ext cx="1141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12л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38ba9390dad6c4885ac25cf1d2a721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785926"/>
            <a:ext cx="2952866" cy="3000372"/>
          </a:xfrm>
          <a:prstGeom prst="rect">
            <a:avLst/>
          </a:prstGeom>
        </p:spPr>
      </p:pic>
      <p:pic>
        <p:nvPicPr>
          <p:cNvPr id="6" name="Рисунок 5" descr="438ba9390dad6c4885ac25cf1d2a721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3000372"/>
            <a:ext cx="1633550" cy="1659831"/>
          </a:xfrm>
          <a:prstGeom prst="rect">
            <a:avLst/>
          </a:prstGeom>
        </p:spPr>
      </p:pic>
      <p:pic>
        <p:nvPicPr>
          <p:cNvPr id="7" name="Рисунок 6" descr="438ba9390dad6c4885ac25cf1d2a721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57950" y="2500306"/>
            <a:ext cx="2179490" cy="221455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8578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9</a:t>
            </a:r>
            <a: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endParaRPr lang="ru-RU" sz="36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0082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0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14744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3</a:t>
            </a:r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85728"/>
            <a:ext cx="8072462" cy="1285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В большой бидон налито 12 литров молока. Требуется получить 6 литров, используя для переливания два других бидона, по 5 и 7 литров. </a:t>
            </a:r>
          </a:p>
        </p:txBody>
      </p:sp>
      <p:pic>
        <p:nvPicPr>
          <p:cNvPr id="12" name="Рисунок 11" descr="1641164282_2-papik-pro-p-korovka-risunok-detskii-2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00958" y="857232"/>
            <a:ext cx="1487696" cy="1521320"/>
          </a:xfrm>
          <a:prstGeom prst="rect">
            <a:avLst/>
          </a:prstGeom>
        </p:spPr>
      </p:pic>
      <p:sp>
        <p:nvSpPr>
          <p:cNvPr id="13" name="Выгнутая вверх стрелка 12"/>
          <p:cNvSpPr/>
          <p:nvPr/>
        </p:nvSpPr>
        <p:spPr>
          <a:xfrm flipH="1">
            <a:off x="2786050" y="2357430"/>
            <a:ext cx="3929090" cy="500066"/>
          </a:xfrm>
          <a:prstGeom prst="curved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6248" y="1643050"/>
            <a:ext cx="1032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Comic Sans MS" pitchFamily="66" charset="0"/>
              </a:rPr>
              <a:t>- 7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16" y="3357562"/>
            <a:ext cx="829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7л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4810" y="3571876"/>
            <a:ext cx="829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Comic Sans MS" pitchFamily="66" charset="0"/>
              </a:rPr>
              <a:t>5</a:t>
            </a:r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2976" y="3143248"/>
            <a:ext cx="1141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12л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38ba9390dad6c4885ac25cf1d2a721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785926"/>
            <a:ext cx="2952866" cy="3000372"/>
          </a:xfrm>
          <a:prstGeom prst="rect">
            <a:avLst/>
          </a:prstGeom>
        </p:spPr>
      </p:pic>
      <p:pic>
        <p:nvPicPr>
          <p:cNvPr id="6" name="Рисунок 5" descr="438ba9390dad6c4885ac25cf1d2a721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3000372"/>
            <a:ext cx="1633550" cy="1659831"/>
          </a:xfrm>
          <a:prstGeom prst="rect">
            <a:avLst/>
          </a:prstGeom>
        </p:spPr>
      </p:pic>
      <p:pic>
        <p:nvPicPr>
          <p:cNvPr id="7" name="Рисунок 6" descr="438ba9390dad6c4885ac25cf1d2a721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57950" y="2500306"/>
            <a:ext cx="2179490" cy="221455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8578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4</a:t>
            </a:r>
            <a: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endParaRPr lang="ru-RU" sz="36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0082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3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14744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5</a:t>
            </a:r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85728"/>
            <a:ext cx="8072462" cy="1285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В большой бидон налито 12 литров молока. Требуется получить 6 литров, используя для переливания два других бидона, по 5 и 7 литров. </a:t>
            </a:r>
          </a:p>
        </p:txBody>
      </p:sp>
      <p:pic>
        <p:nvPicPr>
          <p:cNvPr id="12" name="Рисунок 11" descr="1641164282_2-papik-pro-p-korovka-risunok-detskii-2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00958" y="857232"/>
            <a:ext cx="1487696" cy="1521320"/>
          </a:xfrm>
          <a:prstGeom prst="rect">
            <a:avLst/>
          </a:prstGeom>
        </p:spPr>
      </p:pic>
      <p:sp>
        <p:nvSpPr>
          <p:cNvPr id="13" name="Выгнутая вверх стрелка 12"/>
          <p:cNvSpPr/>
          <p:nvPr/>
        </p:nvSpPr>
        <p:spPr>
          <a:xfrm>
            <a:off x="2643174" y="2214554"/>
            <a:ext cx="2286016" cy="500066"/>
          </a:xfrm>
          <a:prstGeom prst="curved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8992" y="1571612"/>
            <a:ext cx="1032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Comic Sans MS" pitchFamily="66" charset="0"/>
              </a:rPr>
              <a:t>- 5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16" y="3357562"/>
            <a:ext cx="829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7л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4810" y="3571876"/>
            <a:ext cx="829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Comic Sans MS" pitchFamily="66" charset="0"/>
              </a:rPr>
              <a:t>5</a:t>
            </a:r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2976" y="3143248"/>
            <a:ext cx="1141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12л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8" name="Выгнутая вверх стрелка 17"/>
          <p:cNvSpPr/>
          <p:nvPr/>
        </p:nvSpPr>
        <p:spPr>
          <a:xfrm>
            <a:off x="4357686" y="2285992"/>
            <a:ext cx="2286016" cy="500066"/>
          </a:xfrm>
          <a:prstGeom prst="curved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00760" y="1643050"/>
            <a:ext cx="1032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Comic Sans MS" pitchFamily="66" charset="0"/>
              </a:rPr>
              <a:t>- 3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38ba9390dad6c4885ac25cf1d2a721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785926"/>
            <a:ext cx="2952866" cy="3000372"/>
          </a:xfrm>
          <a:prstGeom prst="rect">
            <a:avLst/>
          </a:prstGeom>
        </p:spPr>
      </p:pic>
      <p:pic>
        <p:nvPicPr>
          <p:cNvPr id="6" name="Рисунок 5" descr="438ba9390dad6c4885ac25cf1d2a721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3000372"/>
            <a:ext cx="1633550" cy="1659831"/>
          </a:xfrm>
          <a:prstGeom prst="rect">
            <a:avLst/>
          </a:prstGeom>
        </p:spPr>
      </p:pic>
      <p:pic>
        <p:nvPicPr>
          <p:cNvPr id="7" name="Рисунок 6" descr="438ba9390dad6c4885ac25cf1d2a721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57950" y="2500306"/>
            <a:ext cx="2179490" cy="221455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8578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4</a:t>
            </a:r>
            <a: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endParaRPr lang="ru-RU" sz="36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00826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7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14744" y="5214950"/>
            <a:ext cx="1857388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85728"/>
            <a:ext cx="8072462" cy="1285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В большой бидон налито 12 литров молока. Требуется получить 6 литров, используя для переливания два других бидона, по 5 и 7 литров. </a:t>
            </a:r>
          </a:p>
        </p:txBody>
      </p:sp>
      <p:pic>
        <p:nvPicPr>
          <p:cNvPr id="12" name="Рисунок 11" descr="1641164282_2-papik-pro-p-korovka-risunok-detskii-2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00958" y="857232"/>
            <a:ext cx="1487696" cy="1521320"/>
          </a:xfrm>
          <a:prstGeom prst="rect">
            <a:avLst/>
          </a:prstGeom>
        </p:spPr>
      </p:pic>
      <p:sp>
        <p:nvSpPr>
          <p:cNvPr id="13" name="Выгнутая вверх стрелка 12"/>
          <p:cNvSpPr/>
          <p:nvPr/>
        </p:nvSpPr>
        <p:spPr>
          <a:xfrm>
            <a:off x="4429124" y="2428868"/>
            <a:ext cx="2286016" cy="500066"/>
          </a:xfrm>
          <a:prstGeom prst="curved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72066" y="1643050"/>
            <a:ext cx="1032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Comic Sans MS" pitchFamily="66" charset="0"/>
              </a:rPr>
              <a:t>- 4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16" y="3357562"/>
            <a:ext cx="829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7л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4810" y="3571876"/>
            <a:ext cx="829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Comic Sans MS" pitchFamily="66" charset="0"/>
              </a:rPr>
              <a:t>5</a:t>
            </a:r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2976" y="3143248"/>
            <a:ext cx="1141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12л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342</Words>
  <Application>Microsoft Office PowerPoint</Application>
  <PresentationFormat>Экран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HP</cp:lastModifiedBy>
  <cp:revision>8</cp:revision>
  <dcterms:created xsi:type="dcterms:W3CDTF">2022-12-14T17:59:23Z</dcterms:created>
  <dcterms:modified xsi:type="dcterms:W3CDTF">2022-12-14T18:38:16Z</dcterms:modified>
</cp:coreProperties>
</file>